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79" dt="2024-10-26T16:43:36.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varScale="1">
        <p:scale>
          <a:sx n="146" d="100"/>
          <a:sy n="146" d="100"/>
        </p:scale>
        <p:origin x="552" y="120"/>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0-26T17:16:29.510" v="1512" actId="14100"/>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addSp delSp modSp mod">
        <pc:chgData name="Gerth Stølting Brodal" userId="04ef4784-6591-4f86-a140-f5c3b108582a" providerId="ADAL" clId="{A48249F3-9EE3-4E1B-83C9-A1C2EF5205D6}" dt="2024-10-26T13:12:50.671" v="100" actId="1036"/>
        <pc:sldMkLst>
          <pc:docMk/>
          <pc:sldMk cId="2732955739" sldId="296"/>
        </pc:sldMkLst>
        <pc:spChg chg="del mod">
          <ac:chgData name="Gerth Stølting Brodal" userId="04ef4784-6591-4f86-a140-f5c3b108582a" providerId="ADAL" clId="{A48249F3-9EE3-4E1B-83C9-A1C2EF5205D6}" dt="2024-10-26T12:54:44.543" v="64" actId="478"/>
          <ac:spMkLst>
            <pc:docMk/>
            <pc:sldMk cId="2732955739" sldId="296"/>
            <ac:spMk id="10" creationId="{50035568-2C92-C7F4-3EF5-2C3A40E74D8B}"/>
          </ac:spMkLst>
        </pc:spChg>
        <pc:spChg chg="mod">
          <ac:chgData name="Gerth Stølting Brodal" userId="04ef4784-6591-4f86-a140-f5c3b108582a" providerId="ADAL" clId="{A48249F3-9EE3-4E1B-83C9-A1C2EF5205D6}" dt="2024-10-26T13:12:50.671" v="100" actId="1036"/>
          <ac:spMkLst>
            <pc:docMk/>
            <pc:sldMk cId="2732955739" sldId="296"/>
            <ac:spMk id="11" creationId="{00000000-0000-0000-0000-000000000000}"/>
          </ac:spMkLst>
        </pc:spChg>
        <pc:picChg chg="add mod">
          <ac:chgData name="Gerth Stølting Brodal" userId="04ef4784-6591-4f86-a140-f5c3b108582a" providerId="ADAL" clId="{A48249F3-9EE3-4E1B-83C9-A1C2EF5205D6}" dt="2024-10-26T13:12:44.841" v="90" actId="1036"/>
          <ac:picMkLst>
            <pc:docMk/>
            <pc:sldMk cId="2732955739" sldId="296"/>
            <ac:picMk id="5" creationId="{E07FACD6-734E-5F78-F176-5CCEA8C16A04}"/>
          </ac:picMkLst>
        </pc:picChg>
        <pc:picChg chg="del">
          <ac:chgData name="Gerth Stølting Brodal" userId="04ef4784-6591-4f86-a140-f5c3b108582a" providerId="ADAL" clId="{A48249F3-9EE3-4E1B-83C9-A1C2EF5205D6}" dt="2024-10-26T12:58:11.675" v="66" actId="478"/>
          <ac:picMkLst>
            <pc:docMk/>
            <pc:sldMk cId="2732955739" sldId="296"/>
            <ac:picMk id="6" creationId="{0DC1CE6E-A053-6B0B-6435-68088E75223D}"/>
          </ac:picMkLst>
        </pc:picChg>
        <pc:picChg chg="del">
          <ac:chgData name="Gerth Stølting Brodal" userId="04ef4784-6591-4f86-a140-f5c3b108582a" providerId="ADAL" clId="{A48249F3-9EE3-4E1B-83C9-A1C2EF5205D6}" dt="2024-10-26T12:59:15.799" v="72" actId="478"/>
          <ac:picMkLst>
            <pc:docMk/>
            <pc:sldMk cId="2732955739" sldId="296"/>
            <ac:picMk id="8" creationId="{FFC2247C-6749-A7AD-066B-68607CB0990A}"/>
          </ac:picMkLst>
        </pc:picChg>
        <pc:picChg chg="add mod">
          <ac:chgData name="Gerth Stølting Brodal" userId="04ef4784-6591-4f86-a140-f5c3b108582a" providerId="ADAL" clId="{A48249F3-9EE3-4E1B-83C9-A1C2EF5205D6}" dt="2024-10-26T12:59:23.341" v="74" actId="14100"/>
          <ac:picMkLst>
            <pc:docMk/>
            <pc:sldMk cId="2732955739" sldId="296"/>
            <ac:picMk id="9" creationId="{E9CA0706-4FCE-A7C5-CCF5-BB35FA6F90BB}"/>
          </ac:picMkLst>
        </pc:picChg>
      </pc:sldChg>
      <pc:sldChg chg="addSp delSp modSp mod">
        <pc:chgData name="Gerth Stølting Brodal" userId="04ef4784-6591-4f86-a140-f5c3b108582a" providerId="ADAL" clId="{A48249F3-9EE3-4E1B-83C9-A1C2EF5205D6}" dt="2024-10-26T13:17:30.512" v="123" actId="1035"/>
        <pc:sldMkLst>
          <pc:docMk/>
          <pc:sldMk cId="309929601" sldId="324"/>
        </pc:sldMkLst>
        <pc:picChg chg="del">
          <ac:chgData name="Gerth Stølting Brodal" userId="04ef4784-6591-4f86-a140-f5c3b108582a" providerId="ADAL" clId="{A48249F3-9EE3-4E1B-83C9-A1C2EF5205D6}" dt="2024-10-26T13:16:10.233" v="101" actId="478"/>
          <ac:picMkLst>
            <pc:docMk/>
            <pc:sldMk cId="309929601" sldId="324"/>
            <ac:picMk id="5" creationId="{24C3C661-C8E5-3BD1-6E92-E1369A70FE60}"/>
          </ac:picMkLst>
        </pc:picChg>
        <pc:picChg chg="add mod ord">
          <ac:chgData name="Gerth Stølting Brodal" userId="04ef4784-6591-4f86-a140-f5c3b108582a" providerId="ADAL" clId="{A48249F3-9EE3-4E1B-83C9-A1C2EF5205D6}" dt="2024-10-26T13:16:26.215" v="105" actId="1076"/>
          <ac:picMkLst>
            <pc:docMk/>
            <pc:sldMk cId="309929601" sldId="324"/>
            <ac:picMk id="6" creationId="{C91CC678-7A3E-5F50-E9FE-264C54B51C18}"/>
          </ac:picMkLst>
        </pc:picChg>
        <pc:picChg chg="mod">
          <ac:chgData name="Gerth Stølting Brodal" userId="04ef4784-6591-4f86-a140-f5c3b108582a" providerId="ADAL" clId="{A48249F3-9EE3-4E1B-83C9-A1C2EF5205D6}" dt="2024-10-26T13:17:30.512" v="123" actId="1035"/>
          <ac:picMkLst>
            <pc:docMk/>
            <pc:sldMk cId="309929601" sldId="324"/>
            <ac:picMk id="7" creationId="{4BA79B1B-F44E-4869-A330-5A9526D092F4}"/>
          </ac:picMkLst>
        </pc:picChg>
      </pc:sldChg>
      <pc:sldChg chg="modSp">
        <pc:chgData name="Gerth Stølting Brodal" userId="04ef4784-6591-4f86-a140-f5c3b108582a" providerId="ADAL" clId="{A48249F3-9EE3-4E1B-83C9-A1C2EF5205D6}" dt="2024-10-26T12:31:01.422" v="62" actId="114"/>
        <pc:sldMkLst>
          <pc:docMk/>
          <pc:sldMk cId="2548786588" sldId="366"/>
        </pc:sldMkLst>
        <pc:spChg chg="mod">
          <ac:chgData name="Gerth Stølting Brodal" userId="04ef4784-6591-4f86-a140-f5c3b108582a" providerId="ADAL" clId="{A48249F3-9EE3-4E1B-83C9-A1C2EF5205D6}" dt="2024-10-26T12:31:01.422" v="62" actId="114"/>
          <ac:spMkLst>
            <pc:docMk/>
            <pc:sldMk cId="2548786588" sldId="366"/>
            <ac:spMk id="5" creationId="{00000000-0000-0000-0000-000000000000}"/>
          </ac:spMkLst>
        </pc:spChg>
      </pc:sldChg>
      <pc:sldChg chg="addSp delSp modSp new mod addAnim delAnim modAnim modShow">
        <pc:chgData name="Gerth Stølting Brodal" userId="04ef4784-6591-4f86-a140-f5c3b108582a" providerId="ADAL" clId="{A48249F3-9EE3-4E1B-83C9-A1C2EF5205D6}" dt="2024-10-26T17:16:29.510" v="1512" actId="14100"/>
        <pc:sldMkLst>
          <pc:docMk/>
          <pc:sldMk cId="3352293646" sldId="370"/>
        </pc:sldMkLst>
        <pc:spChg chg="mod">
          <ac:chgData name="Gerth Stølting Brodal" userId="04ef4784-6591-4f86-a140-f5c3b108582a" providerId="ADAL" clId="{A48249F3-9EE3-4E1B-83C9-A1C2EF5205D6}" dt="2024-10-26T16:43:36.803" v="1506" actId="20577"/>
          <ac:spMkLst>
            <pc:docMk/>
            <pc:sldMk cId="3352293646" sldId="370"/>
            <ac:spMk id="2" creationId="{A9EBCB9A-F381-D706-A38C-5165B6C32D0B}"/>
          </ac:spMkLst>
        </pc:spChg>
        <pc:spChg chg="mod">
          <ac:chgData name="Gerth Stølting Brodal" userId="04ef4784-6591-4f86-a140-f5c3b108582a" providerId="ADAL" clId="{A48249F3-9EE3-4E1B-83C9-A1C2EF5205D6}" dt="2024-10-26T16:41:11.870" v="1500" actId="6549"/>
          <ac:spMkLst>
            <pc:docMk/>
            <pc:sldMk cId="3352293646" sldId="370"/>
            <ac:spMk id="3" creationId="{38508D54-E3FF-11BB-99A8-1FC3A8CA0341}"/>
          </ac:spMkLst>
        </pc:spChg>
        <pc:spChg chg="add mod">
          <ac:chgData name="Gerth Stølting Brodal" userId="04ef4784-6591-4f86-a140-f5c3b108582a" providerId="ADAL" clId="{A48249F3-9EE3-4E1B-83C9-A1C2EF5205D6}" dt="2024-10-26T16:33:56.959" v="1405" actId="1076"/>
          <ac:spMkLst>
            <pc:docMk/>
            <pc:sldMk cId="3352293646" sldId="370"/>
            <ac:spMk id="5" creationId="{EB1E6279-5B51-ACDF-A7D4-8C9779141DFA}"/>
          </ac:spMkLst>
        </pc:spChg>
        <pc:spChg chg="add mod">
          <ac:chgData name="Gerth Stølting Brodal" userId="04ef4784-6591-4f86-a140-f5c3b108582a" providerId="ADAL" clId="{A48249F3-9EE3-4E1B-83C9-A1C2EF5205D6}" dt="2024-10-26T17:16:29.510" v="1512" actId="14100"/>
          <ac:spMkLst>
            <pc:docMk/>
            <pc:sldMk cId="3352293646" sldId="370"/>
            <ac:spMk id="10" creationId="{5AE35FCA-71AD-2EEB-A00E-CE7C2707FC1D}"/>
          </ac:spMkLst>
        </pc:spChg>
        <pc:spChg chg="add mod">
          <ac:chgData name="Gerth Stølting Brodal" userId="04ef4784-6591-4f86-a140-f5c3b108582a" providerId="ADAL" clId="{A48249F3-9EE3-4E1B-83C9-A1C2EF5205D6}" dt="2024-10-26T16:37:55.459" v="1494" actId="1037"/>
          <ac:spMkLst>
            <pc:docMk/>
            <pc:sldMk cId="3352293646" sldId="370"/>
            <ac:spMk id="14" creationId="{37F470AA-61DC-446A-A8AF-B01F01CA9279}"/>
          </ac:spMkLst>
        </pc:spChg>
        <pc:spChg chg="add del mod">
          <ac:chgData name="Gerth Stølting Brodal" userId="04ef4784-6591-4f86-a140-f5c3b108582a" providerId="ADAL" clId="{A48249F3-9EE3-4E1B-83C9-A1C2EF5205D6}" dt="2024-10-26T16:25:18.660" v="1106" actId="478"/>
          <ac:spMkLst>
            <pc:docMk/>
            <pc:sldMk cId="3352293646" sldId="370"/>
            <ac:spMk id="15" creationId="{DE5CB5D2-ADD7-A39F-2E94-13ECC7973260}"/>
          </ac:spMkLst>
        </pc:spChg>
        <pc:spChg chg="add mod">
          <ac:chgData name="Gerth Stølting Brodal" userId="04ef4784-6591-4f86-a140-f5c3b108582a" providerId="ADAL" clId="{A48249F3-9EE3-4E1B-83C9-A1C2EF5205D6}" dt="2024-10-26T16:37:55.459" v="1494" actId="1037"/>
          <ac:spMkLst>
            <pc:docMk/>
            <pc:sldMk cId="3352293646" sldId="370"/>
            <ac:spMk id="18" creationId="{BCE501E9-87C9-9701-7A46-714BA0392579}"/>
          </ac:spMkLst>
        </pc:spChg>
        <pc:graphicFrameChg chg="add mod ord modGraphic">
          <ac:chgData name="Gerth Stølting Brodal" userId="04ef4784-6591-4f86-a140-f5c3b108582a" providerId="ADAL" clId="{A48249F3-9EE3-4E1B-83C9-A1C2EF5205D6}" dt="2024-10-26T16:38:21.269" v="1495" actId="20577"/>
          <ac:graphicFrameMkLst>
            <pc:docMk/>
            <pc:sldMk cId="3352293646" sldId="370"/>
            <ac:graphicFrameMk id="12" creationId="{7BB08BBF-9103-418E-AE68-02C34BBD79F3}"/>
          </ac:graphicFrameMkLst>
        </pc:graphicFrameChg>
        <pc:graphicFrameChg chg="add mod modGraphic">
          <ac:chgData name="Gerth Stølting Brodal" userId="04ef4784-6591-4f86-a140-f5c3b108582a" providerId="ADAL" clId="{A48249F3-9EE3-4E1B-83C9-A1C2EF5205D6}" dt="2024-10-26T16:37:30.788" v="1485" actId="20577"/>
          <ac:graphicFrameMkLst>
            <pc:docMk/>
            <pc:sldMk cId="3352293646" sldId="370"/>
            <ac:graphicFrameMk id="13" creationId="{1968B6E7-653C-ABE7-56F3-DC472404686B}"/>
          </ac:graphicFrameMkLst>
        </pc:graphicFrameChg>
        <pc:picChg chg="add mod">
          <ac:chgData name="Gerth Stølting Brodal" userId="04ef4784-6591-4f86-a140-f5c3b108582a" providerId="ADAL" clId="{A48249F3-9EE3-4E1B-83C9-A1C2EF5205D6}" dt="2024-10-26T16:33:56.959" v="1405" actId="1076"/>
          <ac:picMkLst>
            <pc:docMk/>
            <pc:sldMk cId="3352293646" sldId="370"/>
            <ac:picMk id="7" creationId="{C671DA5A-D536-083C-49FD-35659AC46967}"/>
          </ac:picMkLst>
        </pc:picChg>
        <pc:picChg chg="add del mod">
          <ac:chgData name="Gerth Stølting Brodal" userId="04ef4784-6591-4f86-a140-f5c3b108582a" providerId="ADAL" clId="{A48249F3-9EE3-4E1B-83C9-A1C2EF5205D6}" dt="2024-10-26T15:50:14.824" v="688" actId="478"/>
          <ac:picMkLst>
            <pc:docMk/>
            <pc:sldMk cId="3352293646" sldId="370"/>
            <ac:picMk id="9" creationId="{A66EDCEB-D1F1-8708-D33B-6C4B2A6E4C11}"/>
          </ac:picMkLst>
        </pc:picChg>
        <pc:picChg chg="add mod">
          <ac:chgData name="Gerth Stølting Brodal" userId="04ef4784-6591-4f86-a140-f5c3b108582a" providerId="ADAL" clId="{A48249F3-9EE3-4E1B-83C9-A1C2EF5205D6}" dt="2024-10-26T16:41:32.902" v="1503" actId="1076"/>
          <ac:picMkLst>
            <pc:docMk/>
            <pc:sldMk cId="3352293646" sldId="370"/>
            <ac:picMk id="19" creationId="{94DC24CC-26EF-0E22-BAC8-E7C24B4C6265}"/>
          </ac:picMkLst>
        </pc:picChg>
        <pc:cxnChg chg="add del mod">
          <ac:chgData name="Gerth Stølting Brodal" userId="04ef4784-6591-4f86-a140-f5c3b108582a" providerId="ADAL" clId="{A48249F3-9EE3-4E1B-83C9-A1C2EF5205D6}" dt="2024-10-26T16:25:21.847" v="1107" actId="478"/>
          <ac:cxnSpMkLst>
            <pc:docMk/>
            <pc:sldMk cId="3352293646" sldId="370"/>
            <ac:cxnSpMk id="16" creationId="{13464F17-1FCD-47F0-CBEB-4311BAAF9049}"/>
          </ac:cxnSpMkLst>
        </pc:cxn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CC678-7A3E-5F50-E9FE-264C54B51C18}"/>
              </a:ext>
            </a:extLst>
          </p:cNvPr>
          <p:cNvPicPr>
            <a:picLocks noChangeAspect="1"/>
          </p:cNvPicPr>
          <p:nvPr/>
        </p:nvPicPr>
        <p:blipFill>
          <a:blip r:embed="rId3"/>
          <a:stretch>
            <a:fillRect/>
          </a:stretch>
        </p:blipFill>
        <p:spPr>
          <a:xfrm>
            <a:off x="0" y="2111503"/>
            <a:ext cx="12192000" cy="320302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1199437225"/>
              </p:ext>
            </p:extLst>
          </p:nvPr>
        </p:nvGraphicFramePr>
        <p:xfrm>
          <a:off x="1136491" y="4430893"/>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array-checks.rs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526891" y="233065"/>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665144" y="1482992"/>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Unexpected writes to memory can be exploited by malicious cyber actors</a:t>
            </a:r>
          </a:p>
          <a:p>
            <a:r>
              <a:rPr lang="en-US" dirty="0"/>
              <a:t>Python, Java, Rust, …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334632"/>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318006"/>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1028718" y="3569805"/>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1652197089"/>
              </p:ext>
            </p:extLst>
          </p:nvPr>
        </p:nvGraphicFramePr>
        <p:xfrm>
          <a:off x="10006149" y="4525057"/>
          <a:ext cx="1449977" cy="2062471"/>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739626">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208828" y="5568738"/>
            <a:ext cx="111760" cy="604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56734" y="5722576"/>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54825" y="1933870"/>
            <a:ext cx="487666" cy="405904"/>
          </a:xfrm>
          <a:prstGeom prst="rect">
            <a:avLst/>
          </a:prstGeom>
        </p:spPr>
      </p:pic>
    </p:spTree>
    <p:extLst>
      <p:ext uri="{BB962C8B-B14F-4D97-AF65-F5344CB8AC3E}">
        <p14:creationId xmlns:p14="http://schemas.microsoft.com/office/powerpoint/2010/main" val="335229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E07FACD6-734E-5F78-F176-5CCEA8C16A04}"/>
              </a:ext>
            </a:extLst>
          </p:cNvPr>
          <p:cNvPicPr>
            <a:picLocks noChangeAspect="1"/>
          </p:cNvPicPr>
          <p:nvPr/>
        </p:nvPicPr>
        <p:blipFill>
          <a:blip r:embed="rId3"/>
          <a:stretch>
            <a:fillRect/>
          </a:stretch>
        </p:blipFill>
        <p:spPr>
          <a:xfrm>
            <a:off x="52228" y="4774472"/>
            <a:ext cx="4510542" cy="2015099"/>
          </a:xfrm>
          <a:prstGeom prst="rect">
            <a:avLst/>
          </a:prstGeom>
        </p:spPr>
      </p:pic>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4"/>
          <a:stretch>
            <a:fillRect/>
          </a:stretch>
        </p:blipFill>
        <p:spPr>
          <a:xfrm>
            <a:off x="6443120" y="158506"/>
            <a:ext cx="5674218" cy="4386859"/>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16815</TotalTime>
  <Words>11595</Words>
  <Application>Microsoft Office PowerPoint</Application>
  <PresentationFormat>Widescreen</PresentationFormat>
  <Paragraphs>1092</Paragraphs>
  <Slides>54</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2024-10-26T17:16:30Z</dcterms:modified>
</cp:coreProperties>
</file>